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69" r:id="rId9"/>
    <p:sldId id="258" r:id="rId10"/>
    <p:sldId id="268" r:id="rId11"/>
    <p:sldId id="267" r:id="rId12"/>
    <p:sldId id="265" r:id="rId13"/>
    <p:sldId id="27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2" autoAdjust="0"/>
    <p:restoredTop sz="94743"/>
  </p:normalViewPr>
  <p:slideViewPr>
    <p:cSldViewPr snapToGrid="0">
      <p:cViewPr>
        <p:scale>
          <a:sx n="66" d="100"/>
          <a:sy n="66" d="100"/>
        </p:scale>
        <p:origin x="130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https://www.dreamstime.com/stock-illustration-dna-vector-illustration-human-structure-image49975743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31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b70b11b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b70b11b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FAF40-EBAA-D446-E114-1A3FF041EB05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6201" y="6477454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063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0AF11-16A2-55D9-35F9-3011E625EF70}"/>
              </a:ext>
            </a:extLst>
          </p:cNvPr>
          <p:cNvGrpSpPr/>
          <p:nvPr userDrawn="1"/>
        </p:nvGrpSpPr>
        <p:grpSpPr>
          <a:xfrm>
            <a:off x="9894613" y="6356350"/>
            <a:ext cx="2184040" cy="474984"/>
            <a:chOff x="6968939" y="4628992"/>
            <a:chExt cx="2184040" cy="4749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C8740E-3DF3-283B-1B9D-2CB3D9C4471B}"/>
                </a:ext>
              </a:extLst>
            </p:cNvPr>
            <p:cNvGrpSpPr/>
            <p:nvPr/>
          </p:nvGrpSpPr>
          <p:grpSpPr>
            <a:xfrm>
              <a:off x="7355930" y="4685723"/>
              <a:ext cx="1797049" cy="369373"/>
              <a:chOff x="7200939" y="4475698"/>
              <a:chExt cx="2356037" cy="553721"/>
            </a:xfrm>
          </p:grpSpPr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D057B878-12E1-E213-DD5D-E8C3B95DE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190"/>
              <a:stretch/>
            </p:blipFill>
            <p:spPr bwMode="auto">
              <a:xfrm>
                <a:off x="8979087" y="4475698"/>
                <a:ext cx="577889" cy="55372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2B54BAA7-B091-625A-15EF-81A9D3492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50" r="48505"/>
              <a:stretch/>
            </p:blipFill>
            <p:spPr bwMode="auto">
              <a:xfrm>
                <a:off x="7200940" y="4477604"/>
                <a:ext cx="1592647" cy="27432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7022AEC-3D98-9BE2-CB82-643603D2D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95"/>
              <a:stretch/>
            </p:blipFill>
            <p:spPr bwMode="auto">
              <a:xfrm>
                <a:off x="7200939" y="4755099"/>
                <a:ext cx="1778149" cy="27432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DD8890-BC8E-533E-DA38-99A724B6EC7B}"/>
                </a:ext>
              </a:extLst>
            </p:cNvPr>
            <p:cNvSpPr/>
            <p:nvPr/>
          </p:nvSpPr>
          <p:spPr>
            <a:xfrm>
              <a:off x="8562554" y="4686061"/>
              <a:ext cx="162346" cy="20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165629-9282-59A2-3252-22C976A32FCB}"/>
                </a:ext>
              </a:extLst>
            </p:cNvPr>
            <p:cNvSpPr/>
            <p:nvPr/>
          </p:nvSpPr>
          <p:spPr>
            <a:xfrm>
              <a:off x="7200726" y="4686061"/>
              <a:ext cx="162346" cy="369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BDB1A56D-B0BB-83FA-A9E4-F4640EAC0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39" y="4628992"/>
              <a:ext cx="398897" cy="47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604"/>
            <a:ext cx="11785601" cy="39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D148B-AA67-A81D-BE46-C6B786C2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214DE-FBF2-4E0B-76F4-81CA6C1E3F8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97" y="971195"/>
            <a:ext cx="11799606" cy="53131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32158" t="46508" r="44071" b="21669"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91" t="10317" r="65643" b="76511"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t="1775" r="30563" b="64540"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35" r="64844"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</a:blip>
            <a:srcRect l="31037" t="5956" r="43421" b="70563"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8627" y="699431"/>
            <a:ext cx="5872434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B93D8AB-DFB3-D29C-F751-91B0305A84D4}"/>
              </a:ext>
            </a:extLst>
          </p:cNvPr>
          <p:cNvSpPr/>
          <p:nvPr/>
        </p:nvSpPr>
        <p:spPr>
          <a:xfrm rot="2746638">
            <a:off x="11667899" y="1711723"/>
            <a:ext cx="700703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32921" y="1684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92D52-73A9-3C81-2774-1A201095FFE0}"/>
              </a:ext>
            </a:extLst>
          </p:cNvPr>
          <p:cNvSpPr/>
          <p:nvPr/>
        </p:nvSpPr>
        <p:spPr>
          <a:xfrm>
            <a:off x="9900696" y="1231344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530EA3-0C13-F9CE-9D03-1DF527E30A44}"/>
              </a:ext>
            </a:extLst>
          </p:cNvPr>
          <p:cNvSpPr/>
          <p:nvPr/>
        </p:nvSpPr>
        <p:spPr>
          <a:xfrm>
            <a:off x="0" y="3146485"/>
            <a:ext cx="12192000" cy="37115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1DA09ABC-E5BF-8A3C-CC75-B948864317FA}"/>
              </a:ext>
            </a:extLst>
          </p:cNvPr>
          <p:cNvSpPr/>
          <p:nvPr/>
        </p:nvSpPr>
        <p:spPr>
          <a:xfrm rot="2746638">
            <a:off x="11601072" y="4456884"/>
            <a:ext cx="786464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58838" y="6406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F4171-E842-31D9-0B2E-D14EF4239DA5}"/>
              </a:ext>
            </a:extLst>
          </p:cNvPr>
          <p:cNvSpPr/>
          <p:nvPr/>
        </p:nvSpPr>
        <p:spPr>
          <a:xfrm>
            <a:off x="428722" y="3891160"/>
            <a:ext cx="1843629" cy="730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AF43F-A44A-EDCB-6D3C-D7E883981C83}"/>
              </a:ext>
            </a:extLst>
          </p:cNvPr>
          <p:cNvSpPr/>
          <p:nvPr/>
        </p:nvSpPr>
        <p:spPr>
          <a:xfrm>
            <a:off x="268580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C3233-89B3-3FFF-1031-FCB53DEFFF56}"/>
              </a:ext>
            </a:extLst>
          </p:cNvPr>
          <p:cNvSpPr/>
          <p:nvPr/>
        </p:nvSpPr>
        <p:spPr>
          <a:xfrm>
            <a:off x="507823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E852C-8BC8-3E02-D71C-D62CFF53E46D}"/>
              </a:ext>
            </a:extLst>
          </p:cNvPr>
          <p:cNvSpPr/>
          <p:nvPr/>
        </p:nvSpPr>
        <p:spPr>
          <a:xfrm>
            <a:off x="743428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8059C-867D-B36A-3A66-703AC90460BD}"/>
              </a:ext>
            </a:extLst>
          </p:cNvPr>
          <p:cNvSpPr/>
          <p:nvPr/>
        </p:nvSpPr>
        <p:spPr>
          <a:xfrm>
            <a:off x="9835786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47A4B-A8FF-29E9-F17C-B8A78F260BD7}"/>
              </a:ext>
            </a:extLst>
          </p:cNvPr>
          <p:cNvSpPr/>
          <p:nvPr/>
        </p:nvSpPr>
        <p:spPr>
          <a:xfrm>
            <a:off x="325525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50FFA-6C8D-7D46-1ABC-BD75AE4AD1D4}"/>
              </a:ext>
            </a:extLst>
          </p:cNvPr>
          <p:cNvSpPr/>
          <p:nvPr/>
        </p:nvSpPr>
        <p:spPr>
          <a:xfrm>
            <a:off x="266281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E6AB6-7D9D-77FE-A870-BE6907D239C3}"/>
              </a:ext>
            </a:extLst>
          </p:cNvPr>
          <p:cNvSpPr/>
          <p:nvPr/>
        </p:nvSpPr>
        <p:spPr>
          <a:xfrm>
            <a:off x="522110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78D34-F1D7-9C01-41F5-7583024E68B0}"/>
              </a:ext>
            </a:extLst>
          </p:cNvPr>
          <p:cNvSpPr/>
          <p:nvPr/>
        </p:nvSpPr>
        <p:spPr>
          <a:xfrm>
            <a:off x="7670327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2D768-A4B7-414A-C486-2FADF49B80AD}"/>
              </a:ext>
            </a:extLst>
          </p:cNvPr>
          <p:cNvSpPr/>
          <p:nvPr/>
        </p:nvSpPr>
        <p:spPr>
          <a:xfrm>
            <a:off x="9981441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5BD623-9705-6D5E-AF8F-67FE4283769D}"/>
              </a:ext>
            </a:extLst>
          </p:cNvPr>
          <p:cNvSpPr/>
          <p:nvPr/>
        </p:nvSpPr>
        <p:spPr>
          <a:xfrm>
            <a:off x="2195613" y="2407356"/>
            <a:ext cx="3140103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7CA95DD-C327-B590-AA6C-79F0606FCB08}"/>
              </a:ext>
            </a:extLst>
          </p:cNvPr>
          <p:cNvSpPr/>
          <p:nvPr/>
        </p:nvSpPr>
        <p:spPr>
          <a:xfrm>
            <a:off x="2292696" y="4071830"/>
            <a:ext cx="393108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00216F0-5248-AC41-6045-19E1FEB1D8C2}"/>
              </a:ext>
            </a:extLst>
          </p:cNvPr>
          <p:cNvSpPr/>
          <p:nvPr/>
        </p:nvSpPr>
        <p:spPr>
          <a:xfrm rot="5400000">
            <a:off x="3517652" y="1851732"/>
            <a:ext cx="51749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1A1FE-B9C3-A9E9-EA29-CB35B5502439}"/>
              </a:ext>
            </a:extLst>
          </p:cNvPr>
          <p:cNvSpPr txBox="1"/>
          <p:nvPr/>
        </p:nvSpPr>
        <p:spPr>
          <a:xfrm>
            <a:off x="486818" y="4071830"/>
            <a:ext cx="1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1B7BE-5EF4-E7D6-63D2-190068A79E96}"/>
              </a:ext>
            </a:extLst>
          </p:cNvPr>
          <p:cNvSpPr txBox="1"/>
          <p:nvPr/>
        </p:nvSpPr>
        <p:spPr>
          <a:xfrm>
            <a:off x="7637636" y="3933331"/>
            <a:ext cx="155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</a:p>
          <a:p>
            <a:r>
              <a:rPr lang="en-US" dirty="0"/>
              <a:t>and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E7E1-5B5A-EDF3-518C-5B01395958BA}"/>
              </a:ext>
            </a:extLst>
          </p:cNvPr>
          <p:cNvSpPr txBox="1"/>
          <p:nvPr/>
        </p:nvSpPr>
        <p:spPr>
          <a:xfrm>
            <a:off x="9909328" y="3933331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</a:t>
            </a:r>
          </a:p>
          <a:p>
            <a:r>
              <a:rPr lang="en-US" dirty="0"/>
              <a:t>Reduction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CC4E1-353A-DD7A-C75C-E7820011CDF8}"/>
              </a:ext>
            </a:extLst>
          </p:cNvPr>
          <p:cNvSpPr txBox="1"/>
          <p:nvPr/>
        </p:nvSpPr>
        <p:spPr>
          <a:xfrm>
            <a:off x="7753545" y="5511882"/>
            <a:ext cx="18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</a:t>
            </a:r>
          </a:p>
          <a:p>
            <a:r>
              <a:rPr lang="en-US" dirty="0"/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32CF-908F-8E7F-AE7D-64640A2B6AF5}"/>
              </a:ext>
            </a:extLst>
          </p:cNvPr>
          <p:cNvSpPr txBox="1"/>
          <p:nvPr/>
        </p:nvSpPr>
        <p:spPr>
          <a:xfrm>
            <a:off x="591042" y="5650381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6324-24B0-3F24-0CD2-CAF0651DF59E}"/>
              </a:ext>
            </a:extLst>
          </p:cNvPr>
          <p:cNvSpPr txBox="1"/>
          <p:nvPr/>
        </p:nvSpPr>
        <p:spPr>
          <a:xfrm>
            <a:off x="3124940" y="565038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9A47-C256-DCF2-2F44-269D60CD90BB}"/>
              </a:ext>
            </a:extLst>
          </p:cNvPr>
          <p:cNvSpPr txBox="1"/>
          <p:nvPr/>
        </p:nvSpPr>
        <p:spPr>
          <a:xfrm>
            <a:off x="5392288" y="5511882"/>
            <a:ext cx="174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4F6D-40A2-F103-00E3-14AE9649BC07}"/>
              </a:ext>
            </a:extLst>
          </p:cNvPr>
          <p:cNvSpPr txBox="1"/>
          <p:nvPr/>
        </p:nvSpPr>
        <p:spPr>
          <a:xfrm>
            <a:off x="10255271" y="5511882"/>
            <a:ext cx="150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</a:t>
            </a:r>
          </a:p>
          <a:p>
            <a:r>
              <a:rPr lang="en-US" dirty="0"/>
              <a:t>Interpretation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DE81A-60BB-66C7-3570-9124817E49DD}"/>
              </a:ext>
            </a:extLst>
          </p:cNvPr>
          <p:cNvSpPr txBox="1"/>
          <p:nvPr/>
        </p:nvSpPr>
        <p:spPr>
          <a:xfrm>
            <a:off x="5554589" y="407183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AFAE-0CD4-3DE2-7994-8F2F9302FD14}"/>
              </a:ext>
            </a:extLst>
          </p:cNvPr>
          <p:cNvSpPr txBox="1"/>
          <p:nvPr/>
        </p:nvSpPr>
        <p:spPr>
          <a:xfrm>
            <a:off x="2719100" y="4071830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56FB-0D8B-69FB-A853-F0244862C55C}"/>
              </a:ext>
            </a:extLst>
          </p:cNvPr>
          <p:cNvSpPr txBox="1"/>
          <p:nvPr/>
        </p:nvSpPr>
        <p:spPr>
          <a:xfrm>
            <a:off x="3439899" y="1477414"/>
            <a:ext cx="6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FastQ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E2E30-E355-4607-A0AE-3F2EBDADD9F9}"/>
              </a:ext>
            </a:extLst>
          </p:cNvPr>
          <p:cNvSpPr txBox="1"/>
          <p:nvPr/>
        </p:nvSpPr>
        <p:spPr>
          <a:xfrm>
            <a:off x="10058806" y="1295104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feature-</a:t>
            </a:r>
          </a:p>
          <a:p>
            <a:r>
              <a:rPr lang="en-US" dirty="0"/>
              <a:t>barcode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51D5E-D5D4-6E00-258C-B5D4115B2CB0}"/>
              </a:ext>
            </a:extLst>
          </p:cNvPr>
          <p:cNvSpPr txBox="1"/>
          <p:nvPr/>
        </p:nvSpPr>
        <p:spPr>
          <a:xfrm>
            <a:off x="5943194" y="1291289"/>
            <a:ext cx="12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80F76-C0C8-F2C7-A95F-0462DC870677}"/>
              </a:ext>
            </a:extLst>
          </p:cNvPr>
          <p:cNvSpPr/>
          <p:nvPr/>
        </p:nvSpPr>
        <p:spPr>
          <a:xfrm>
            <a:off x="2909860" y="855045"/>
            <a:ext cx="1699535" cy="922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E801D-4A63-EDFC-F21D-A81A642E0B50}"/>
              </a:ext>
            </a:extLst>
          </p:cNvPr>
          <p:cNvSpPr/>
          <p:nvPr/>
        </p:nvSpPr>
        <p:spPr>
          <a:xfrm>
            <a:off x="5864610" y="1231344"/>
            <a:ext cx="1440781" cy="1176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B4161-B725-B153-6A13-38A92E59CE9D}"/>
              </a:ext>
            </a:extLst>
          </p:cNvPr>
          <p:cNvGrpSpPr/>
          <p:nvPr/>
        </p:nvGrpSpPr>
        <p:grpSpPr>
          <a:xfrm>
            <a:off x="317440" y="879111"/>
            <a:ext cx="1773936" cy="914400"/>
            <a:chOff x="758952" y="923544"/>
            <a:chExt cx="1773936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F8B8F-B179-E267-E168-9F6DD634CC8F}"/>
                </a:ext>
              </a:extLst>
            </p:cNvPr>
            <p:cNvSpPr txBox="1"/>
            <p:nvPr/>
          </p:nvSpPr>
          <p:spPr>
            <a:xfrm>
              <a:off x="788404" y="942730"/>
              <a:ext cx="1285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Binary </a:t>
              </a:r>
            </a:p>
            <a:p>
              <a:r>
                <a:rPr lang="en-US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B0084D-C20C-F91C-CD2B-E9F8ACCFCC3E}"/>
                </a:ext>
              </a:extLst>
            </p:cNvPr>
            <p:cNvSpPr/>
            <p:nvPr/>
          </p:nvSpPr>
          <p:spPr>
            <a:xfrm>
              <a:off x="758952" y="923544"/>
              <a:ext cx="177393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419B3E-AE0D-DF41-0E89-C296E5C42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918" t="12514" r="43769" b="28376"/>
            <a:stretch/>
          </p:blipFill>
          <p:spPr>
            <a:xfrm>
              <a:off x="2104590" y="1038492"/>
              <a:ext cx="341505" cy="744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61D165-94CA-404E-050E-5AF93861DE7C}"/>
                </a:ext>
              </a:extLst>
            </p:cNvPr>
            <p:cNvSpPr txBox="1"/>
            <p:nvPr/>
          </p:nvSpPr>
          <p:spPr>
            <a:xfrm>
              <a:off x="832136" y="153016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BCL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2874ED-55A5-D8DE-8CFF-DDBDDD15843A}"/>
              </a:ext>
            </a:extLst>
          </p:cNvPr>
          <p:cNvSpPr txBox="1"/>
          <p:nvPr/>
        </p:nvSpPr>
        <p:spPr>
          <a:xfrm>
            <a:off x="2951704" y="874580"/>
            <a:ext cx="16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Demultiplexed Reads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78D8F8-2D8A-D6EB-EAA0-AC0DD9A460E0}"/>
              </a:ext>
            </a:extLst>
          </p:cNvPr>
          <p:cNvGrpSpPr/>
          <p:nvPr/>
        </p:nvGrpSpPr>
        <p:grpSpPr>
          <a:xfrm>
            <a:off x="278011" y="2075900"/>
            <a:ext cx="1909763" cy="836692"/>
            <a:chOff x="2286000" y="2103008"/>
            <a:chExt cx="1909763" cy="836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B5E50-E2E8-90D3-2A0C-574AEE9B3B2E}"/>
                </a:ext>
              </a:extLst>
            </p:cNvPr>
            <p:cNvSpPr txBox="1"/>
            <p:nvPr/>
          </p:nvSpPr>
          <p:spPr>
            <a:xfrm>
              <a:off x="2333010" y="2195956"/>
              <a:ext cx="1179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</a:t>
              </a:r>
            </a:p>
            <a:p>
              <a:r>
                <a:rPr lang="en-US" dirty="0"/>
                <a:t>Genome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07DA56-634A-B770-9446-7FDAF6BFBD70}"/>
                </a:ext>
              </a:extLst>
            </p:cNvPr>
            <p:cNvSpPr/>
            <p:nvPr/>
          </p:nvSpPr>
          <p:spPr>
            <a:xfrm>
              <a:off x="2286000" y="2107407"/>
              <a:ext cx="1909763" cy="812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D424F6-BB3D-38B4-938A-7CA5257175E9}"/>
                </a:ext>
              </a:extLst>
            </p:cNvPr>
            <p:cNvSpPr txBox="1"/>
            <p:nvPr/>
          </p:nvSpPr>
          <p:spPr>
            <a:xfrm>
              <a:off x="3711449" y="210300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VCF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252B74-BB59-A78E-4DC4-A379EF7A83E7}"/>
                </a:ext>
              </a:extLst>
            </p:cNvPr>
            <p:cNvSpPr txBox="1"/>
            <p:nvPr/>
          </p:nvSpPr>
          <p:spPr>
            <a:xfrm>
              <a:off x="3710510" y="2362308"/>
              <a:ext cx="467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GTF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5CA82-0211-35E0-6957-A3A2F7BE06C1}"/>
                </a:ext>
              </a:extLst>
            </p:cNvPr>
            <p:cNvSpPr txBox="1"/>
            <p:nvPr/>
          </p:nvSpPr>
          <p:spPr>
            <a:xfrm>
              <a:off x="3704908" y="263192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GFF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CDA568-F844-B445-989E-A53531EE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4775" y="2247243"/>
              <a:ext cx="291265" cy="57091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A8B53F-3026-B47E-663D-9EAEC6EB0833}"/>
              </a:ext>
            </a:extLst>
          </p:cNvPr>
          <p:cNvSpPr txBox="1"/>
          <p:nvPr/>
        </p:nvSpPr>
        <p:spPr>
          <a:xfrm>
            <a:off x="3544603" y="2311745"/>
            <a:ext cx="4635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QC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03EBFF-AC12-EAF4-3B79-98CAB5FA0073}"/>
              </a:ext>
            </a:extLst>
          </p:cNvPr>
          <p:cNvSpPr/>
          <p:nvPr/>
        </p:nvSpPr>
        <p:spPr>
          <a:xfrm>
            <a:off x="2103114" y="1140323"/>
            <a:ext cx="813107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EA96A1-ECF1-BB56-27B6-4D9D50F1A37A}"/>
              </a:ext>
            </a:extLst>
          </p:cNvPr>
          <p:cNvSpPr/>
          <p:nvPr/>
        </p:nvSpPr>
        <p:spPr>
          <a:xfrm>
            <a:off x="5367294" y="1408319"/>
            <a:ext cx="49599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48">
            <a:extLst>
              <a:ext uri="{FF2B5EF4-FFF2-40B4-BE49-F238E27FC236}">
                <a16:creationId xmlns:a16="http://schemas.microsoft.com/office/drawing/2014/main" id="{CE9C269F-DD3B-52B5-5E26-96EAE2AE7730}"/>
              </a:ext>
            </a:extLst>
          </p:cNvPr>
          <p:cNvSpPr/>
          <p:nvPr/>
        </p:nvSpPr>
        <p:spPr>
          <a:xfrm rot="5400000">
            <a:off x="4767422" y="1953672"/>
            <a:ext cx="1092040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FB1FF72-0FA9-DCC9-D247-35D463BC07C9}"/>
              </a:ext>
            </a:extLst>
          </p:cNvPr>
          <p:cNvSpPr/>
          <p:nvPr/>
        </p:nvSpPr>
        <p:spPr>
          <a:xfrm>
            <a:off x="7317550" y="1350762"/>
            <a:ext cx="193490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377BE80-BF78-6FB1-81D7-5933BC9D58F8}"/>
              </a:ext>
            </a:extLst>
          </p:cNvPr>
          <p:cNvSpPr/>
          <p:nvPr/>
        </p:nvSpPr>
        <p:spPr>
          <a:xfrm>
            <a:off x="4664581" y="4071830"/>
            <a:ext cx="41365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63A633-4841-043B-60D1-FC2C87370AEC}"/>
              </a:ext>
            </a:extLst>
          </p:cNvPr>
          <p:cNvSpPr/>
          <p:nvPr/>
        </p:nvSpPr>
        <p:spPr>
          <a:xfrm>
            <a:off x="7064171" y="4071830"/>
            <a:ext cx="36606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B871755-1A2C-8CC2-0D5B-239F7FC13E12}"/>
              </a:ext>
            </a:extLst>
          </p:cNvPr>
          <p:cNvSpPr/>
          <p:nvPr/>
        </p:nvSpPr>
        <p:spPr>
          <a:xfrm>
            <a:off x="9413061" y="4071830"/>
            <a:ext cx="42272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BD3790B-1767-72AA-DEDE-C539DF3897E6}"/>
              </a:ext>
            </a:extLst>
          </p:cNvPr>
          <p:cNvSpPr/>
          <p:nvPr/>
        </p:nvSpPr>
        <p:spPr>
          <a:xfrm>
            <a:off x="2329272" y="5650381"/>
            <a:ext cx="3491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CE185CD-734A-7CAB-B024-931A6A78AC1F}"/>
              </a:ext>
            </a:extLst>
          </p:cNvPr>
          <p:cNvSpPr/>
          <p:nvPr/>
        </p:nvSpPr>
        <p:spPr>
          <a:xfrm>
            <a:off x="4752310" y="5650381"/>
            <a:ext cx="46879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87FD6E-90B8-DF11-924E-1DD01C4BC3D7}"/>
              </a:ext>
            </a:extLst>
          </p:cNvPr>
          <p:cNvSpPr/>
          <p:nvPr/>
        </p:nvSpPr>
        <p:spPr>
          <a:xfrm>
            <a:off x="7203483" y="5650381"/>
            <a:ext cx="45103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56C80D0-B623-9880-158E-CD46CC0D37E1}"/>
              </a:ext>
            </a:extLst>
          </p:cNvPr>
          <p:cNvSpPr/>
          <p:nvPr/>
        </p:nvSpPr>
        <p:spPr>
          <a:xfrm>
            <a:off x="9683511" y="5650381"/>
            <a:ext cx="3184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FE7CB7-D189-24BF-C58C-D314B26EA0BF}"/>
              </a:ext>
            </a:extLst>
          </p:cNvPr>
          <p:cNvSpPr txBox="1"/>
          <p:nvPr/>
        </p:nvSpPr>
        <p:spPr>
          <a:xfrm>
            <a:off x="5701726" y="3144548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1F372B-4F34-BFE8-F361-DD313C21B419}"/>
              </a:ext>
            </a:extLst>
          </p:cNvPr>
          <p:cNvSpPr txBox="1"/>
          <p:nvPr/>
        </p:nvSpPr>
        <p:spPr>
          <a:xfrm>
            <a:off x="5863287" y="1842834"/>
            <a:ext cx="59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BAM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111CE8-F26A-31A1-46FB-552275AAA3C1}"/>
              </a:ext>
            </a:extLst>
          </p:cNvPr>
          <p:cNvSpPr txBox="1"/>
          <p:nvPr/>
        </p:nvSpPr>
        <p:spPr>
          <a:xfrm>
            <a:off x="5859720" y="208917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HDF5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6F1E58-EAB6-BDA2-50FD-7F45D9A21B67}"/>
              </a:ext>
            </a:extLst>
          </p:cNvPr>
          <p:cNvSpPr txBox="1"/>
          <p:nvPr/>
        </p:nvSpPr>
        <p:spPr>
          <a:xfrm>
            <a:off x="6561209" y="183210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SFF</a:t>
            </a: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7BB141E0-974A-9290-DFF4-84D12893A9A1}"/>
              </a:ext>
            </a:extLst>
          </p:cNvPr>
          <p:cNvSpPr/>
          <p:nvPr/>
        </p:nvSpPr>
        <p:spPr>
          <a:xfrm rot="2746638">
            <a:off x="-179905" y="3891786"/>
            <a:ext cx="566842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94AD4C68-EC37-C7D0-A175-11811B9D2F63}"/>
              </a:ext>
            </a:extLst>
          </p:cNvPr>
          <p:cNvSpPr/>
          <p:nvPr/>
        </p:nvSpPr>
        <p:spPr>
          <a:xfrm rot="2746638">
            <a:off x="-115230" y="5437531"/>
            <a:ext cx="47454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7" y="792689"/>
            <a:ext cx="11263086" cy="5459137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>
              <a:alphaModFix/>
            </a:blip>
            <a:srcRect b="39134"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64803" b="32283"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70079"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5986" b="74347"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4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458"/>
          <a:stretch/>
        </p:blipFill>
        <p:spPr>
          <a:xfrm>
            <a:off x="259189" y="901699"/>
            <a:ext cx="9844931" cy="61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33903" t="29427" b="42022"/>
          <a:stretch/>
        </p:blipFill>
        <p:spPr>
          <a:xfrm>
            <a:off x="1591294" y="1021278"/>
            <a:ext cx="8250778" cy="4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63727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t="26073"/>
          <a:stretch/>
        </p:blipFill>
        <p:spPr>
          <a:xfrm>
            <a:off x="982368" y="-823682"/>
            <a:ext cx="7926033" cy="7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455</Words>
  <Application>Microsoft Office PowerPoint</Application>
  <PresentationFormat>Widescreen</PresentationFormat>
  <Paragraphs>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scRNA-Seq Technologies</vt:lpstr>
      <vt:lpstr>Continuous Development of Larger Atlas Datasets </vt:lpstr>
      <vt:lpstr>PowerPoint Presentation</vt:lpstr>
      <vt:lpstr>scRNA-Seq Workflow</vt:lpstr>
      <vt:lpstr>Questions?</vt:lpstr>
      <vt:lpstr>Processing Pipeline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68</cp:revision>
  <dcterms:created xsi:type="dcterms:W3CDTF">2024-01-01T16:06:19Z</dcterms:created>
  <dcterms:modified xsi:type="dcterms:W3CDTF">2024-01-04T14:48:15Z</dcterms:modified>
</cp:coreProperties>
</file>